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29" r:id="rId2"/>
    <p:sldId id="830" r:id="rId3"/>
    <p:sldId id="831" r:id="rId4"/>
    <p:sldId id="832" r:id="rId5"/>
    <p:sldId id="83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3" y="2255134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292. GALVAN A TAWI PA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1" y="3561045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Only an </a:t>
            </a:r>
            <a:r>
              <a:rPr lang="en-US" sz="1500" dirty="0" err="1"/>
              <a:t>Armour</a:t>
            </a:r>
            <a:r>
              <a:rPr lang="en-US" sz="1500" dirty="0"/>
              <a:t> Bearer</a:t>
            </a:r>
          </a:p>
          <a:p>
            <a:r>
              <a:rPr lang="en-US" sz="1500" dirty="0"/>
              <a:t>1 Sam. 14:7</a:t>
            </a:r>
          </a:p>
          <a:p>
            <a:r>
              <a:rPr lang="en-US" sz="1500" dirty="0"/>
              <a:t>Philip P. Bliss, 1838-1876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813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9933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in!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01834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“Do un” ci-in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05452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86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1730"/>
            <a:ext cx="7886700" cy="3015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Galvan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phatakpi’n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31695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292. GALVAN A TAWI PA</vt:lpstr>
      <vt:lpstr>1  </vt:lpstr>
      <vt:lpstr>Sakkik  </vt:lpstr>
      <vt:lpstr>2  </vt:lpstr>
      <vt:lpstr>3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2018-12-14T15:01:54Z</dcterms:modified>
</cp:coreProperties>
</file>